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D9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5"/>
    <p:restoredTop sz="94485"/>
  </p:normalViewPr>
  <p:slideViewPr>
    <p:cSldViewPr snapToGrid="0" snapToObjects="1">
      <p:cViewPr varScale="1">
        <p:scale>
          <a:sx n="82" d="100"/>
          <a:sy n="82" d="100"/>
        </p:scale>
        <p:origin x="858" y="8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23340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0614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630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420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1185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4570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39234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6219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7098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893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684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022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0058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15513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2" name="Shape 3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48793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9" name="Shape 3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00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64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2492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1660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1057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09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151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35569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7422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1800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430866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187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04745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9913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02933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4573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827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58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04638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6475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47735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03107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45381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28766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2165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992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9B45651-753C-4049-8E84-B4852E56BC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4289D5B-94DF-44B3-BAD0-EFA7E92503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240048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marquard@uct.ac.za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717266" y="2994365"/>
            <a:ext cx="12539631" cy="252984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  <a:b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файлов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6289798" y="7064963"/>
            <a:ext cx="79670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Предобработка файлов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1" name="Shape 281"/>
          <p:cNvSpPr txBox="1">
            <a:spLocks noGrp="1"/>
          </p:cNvSpPr>
          <p:nvPr>
            <p:ph idx="1"/>
          </p:nvPr>
        </p:nvSpPr>
        <p:spPr>
          <a:xfrm>
            <a:off x="1155700" y="2695025"/>
            <a:ext cx="13932000" cy="122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Текстовый файл имеет символы новой строки в конце каждой строки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Sat Jan  5 09:14:16 2008\n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&gt;\n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Date: Sat, 5 Jan 2008 09:12:18 -0500\n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commit: r39772 - content/branches/\n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=39772\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1482" y="1307009"/>
            <a:ext cx="12539631" cy="1867373"/>
          </a:xfrm>
        </p:spPr>
        <p:txBody>
          <a:bodyPr/>
          <a:lstStyle/>
          <a:p>
            <a:r>
              <a:rPr lang="ru-RU" dirty="0">
                <a:solidFill>
                  <a:srgbClr val="FFD966"/>
                </a:solidFill>
              </a:rPr>
              <a:t>Чтение файлов в </a:t>
            </a:r>
            <a:r>
              <a:rPr lang="en-US" dirty="0">
                <a:solidFill>
                  <a:srgbClr val="FFD966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664839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Обработка файла как последовательности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8" name="Shape 28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881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Дескриптор файла, открытый для чтения, можно рассматривать как последовательность строк, где каждая строка в файле является строкой в ​​последовательности</a:t>
            </a:r>
          </a:p>
          <a:p>
            <a:r>
              <a:rPr lang="ru-RU" sz="2800" dirty="0"/>
              <a:t>Мы можем использовать оператор </a:t>
            </a:r>
            <a:r>
              <a:rPr lang="ru-RU" sz="2800" dirty="0" err="1"/>
              <a:t>for</a:t>
            </a:r>
            <a:r>
              <a:rPr lang="ru-RU" sz="2800" dirty="0"/>
              <a:t> для перебора последовательности</a:t>
            </a:r>
          </a:p>
          <a:p>
            <a:r>
              <a:rPr lang="ru-RU" sz="2800" dirty="0"/>
              <a:t>Помните - последовательность - это упорядоченный набор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9286875" y="3490925"/>
            <a:ext cx="6534699" cy="272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cheese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cheese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Подсчет строк в файле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73875" cy="478720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Открыть файл только для чтения</a:t>
            </a:r>
          </a:p>
          <a:p>
            <a:r>
              <a:rPr lang="ru-RU" sz="3600" dirty="0"/>
              <a:t>Используйте цикл </a:t>
            </a:r>
            <a:r>
              <a:rPr lang="ru-RU" sz="3600" dirty="0" err="1"/>
              <a:t>for</a:t>
            </a:r>
            <a:r>
              <a:rPr lang="ru-RU" sz="3600" dirty="0"/>
              <a:t> для чтения каждой строки</a:t>
            </a:r>
          </a:p>
          <a:p>
            <a:r>
              <a:rPr lang="ru-RU" sz="3600" dirty="0"/>
              <a:t>Подсчитайте строки и распечатайте количество строк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8845300" y="2819350"/>
            <a:ext cx="6931200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'Line Count:',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python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open.py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Line Count: 132045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всего файла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145088" cy="334567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прочитать весь файл (новые строки и все) в одну строку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7449875" y="2671475"/>
            <a:ext cx="8280600" cy="346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.read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94626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[:20])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в файле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9" name="Shape 309"/>
          <p:cNvSpPr txBox="1">
            <a:spLocks noGrp="1"/>
          </p:cNvSpPr>
          <p:nvPr>
            <p:ph idx="1"/>
          </p:nvPr>
        </p:nvSpPr>
        <p:spPr>
          <a:xfrm>
            <a:off x="1155700" y="2892894"/>
            <a:ext cx="6116638" cy="42112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поместить оператор </a:t>
            </a:r>
            <a:r>
              <a:rPr lang="ru-RU" sz="3600" dirty="0" err="1"/>
              <a:t>if</a:t>
            </a:r>
            <a:r>
              <a:rPr lang="ru-RU" sz="3600" dirty="0"/>
              <a:t> в наш цикл </a:t>
            </a:r>
            <a:r>
              <a:rPr lang="ru-RU" sz="3600" dirty="0" err="1"/>
              <a:t>for</a:t>
            </a:r>
            <a:r>
              <a:rPr lang="ru-RU" sz="3600" dirty="0"/>
              <a:t>, чтобы печатать только те строки, которые соответствуют некоторым критериям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8049525" y="3161700"/>
            <a:ext cx="7276200" cy="244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OOPS!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246825" y="3253025"/>
            <a:ext cx="52704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делают все эти пустые строки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7594600" y="2895600"/>
            <a:ext cx="8128000" cy="45243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endParaRPr lang="en-US"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endParaRPr lang="en-US"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endParaRPr lang="en-US"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OOPS!</a:t>
            </a:r>
          </a:p>
        </p:txBody>
      </p:sp>
      <p:sp>
        <p:nvSpPr>
          <p:cNvPr id="325" name="Shape 32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407024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Каждая строка из файла имеет новую строку в конце</a:t>
            </a:r>
          </a:p>
          <a:p>
            <a:r>
              <a:rPr lang="ru-RU" sz="3600" dirty="0"/>
              <a:t>Оператор печати добавляет новую строку к каждой строке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1292225" y="2148850"/>
            <a:ext cx="5270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здесь делают все эти пустые строки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7579425" y="2900800"/>
            <a:ext cx="8127900" cy="507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в файле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1" name="Shape 331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5973763" cy="527916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удалить пробелы с правой стороны строки, используя </a:t>
            </a:r>
            <a:r>
              <a:rPr lang="ru-RU" sz="3600" dirty="0" err="1"/>
              <a:t>rstrip</a:t>
            </a:r>
            <a:r>
              <a:rPr lang="ru-RU" sz="3600" dirty="0"/>
              <a:t> () из библиотеки строк.</a:t>
            </a:r>
          </a:p>
          <a:p>
            <a:r>
              <a:rPr lang="ru-RU" sz="3600" dirty="0"/>
              <a:t>Новая строка считается «пустым пространством» и удаляется.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8491500" y="2783500"/>
            <a:ext cx="6596099" cy="229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8388425" y="5391750"/>
            <a:ext cx="74421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stephen.marquard@uct.ac.za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louis@media.berkeley.edu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zqian@umich.edu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rjlowe@iupui.edu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0692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Пропуск с помощью </a:t>
            </a:r>
            <a:r>
              <a:rPr lang="en-US" sz="6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idx="1"/>
          </p:nvPr>
        </p:nvSpPr>
        <p:spPr>
          <a:xfrm>
            <a:off x="1155700" y="3237425"/>
            <a:ext cx="4942803" cy="312361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indent="0">
              <a:buNone/>
            </a:pPr>
            <a:r>
              <a:rPr lang="ru-RU" sz="3600" dirty="0"/>
              <a:t>Мы можем удобно пропустить строку, используя оператор </a:t>
            </a:r>
            <a:r>
              <a:rPr lang="ru-RU" sz="3600" dirty="0" err="1"/>
              <a:t>continue</a:t>
            </a:r>
            <a:endParaRPr lang="ru-RU" sz="3600" dirty="0"/>
          </a:p>
        </p:txBody>
      </p:sp>
      <p:sp>
        <p:nvSpPr>
          <p:cNvPr id="340" name="Shape 340"/>
          <p:cNvSpPr txBox="1"/>
          <p:nvPr/>
        </p:nvSpPr>
        <p:spPr>
          <a:xfrm>
            <a:off x="6857027" y="3253850"/>
            <a:ext cx="88601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/>
        </p:nvSpPr>
        <p:spPr>
          <a:xfrm>
            <a:off x="4724400" y="1281661"/>
            <a:ext cx="3454499" cy="6489599"/>
          </a:xfrm>
          <a:prstGeom prst="rect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Software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1460500" y="20309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and 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5359400" y="213256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5359400" y="516786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9893300" y="33390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217" name="Shape 217"/>
          <p:cNvCxnSpPr/>
          <p:nvPr/>
        </p:nvCxnSpPr>
        <p:spPr>
          <a:xfrm flipH="1">
            <a:off x="3659048" y="3158086"/>
            <a:ext cx="10589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6019800" y="4142185"/>
            <a:ext cx="0" cy="9717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>
            <a:off x="6973886" y="4159798"/>
            <a:ext cx="0" cy="9192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8283575" y="3781973"/>
            <a:ext cx="15620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8248650" y="4786861"/>
            <a:ext cx="1579499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2" name="Shape 222"/>
          <p:cNvSpPr txBox="1"/>
          <p:nvPr/>
        </p:nvSpPr>
        <p:spPr>
          <a:xfrm>
            <a:off x="9931301" y="1078461"/>
            <a:ext cx="5052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Время работы с данными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7810500" y="1078461"/>
            <a:ext cx="1803300" cy="1269899"/>
          </a:xfrm>
          <a:prstGeom prst="wedgeEllipseCallout">
            <a:avLst>
              <a:gd name="adj1" fmla="val -66356"/>
              <a:gd name="adj2" fmla="val 96966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Next?</a:t>
            </a: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10211" y="5409161"/>
            <a:ext cx="457200" cy="649199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/>
          <p:nvPr/>
        </p:nvSpPr>
        <p:spPr>
          <a:xfrm>
            <a:off x="6299200" y="4177311"/>
            <a:ext cx="2768700" cy="1269899"/>
          </a:xfrm>
          <a:prstGeom prst="wedgeEllipseCallout">
            <a:avLst>
              <a:gd name="adj1" fmla="val -16423"/>
              <a:gd name="adj2" fmla="val 86316"/>
            </a:avLst>
          </a:prstGeom>
          <a:solidFill>
            <a:schemeClr val="accent3">
              <a:lumMod val="75000"/>
            </a:schemeClr>
          </a:solidFill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x &lt; 3: print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9334500" y="6139411"/>
            <a:ext cx="4927500" cy="16509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 stephen.marquard@uct.ac.za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Return-Path: &lt;postmaster@collab.sakaiproject.org&gt;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Date: Sat, 5 Jan 2008 09:12:18 -0500To: </a:t>
            </a:r>
            <a:r>
              <a:rPr lang="en-US" sz="13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source@collab.sakaiproject.orgFrom</a:t>
            </a: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13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stephen.marquard@uct.ac.zaSubject</a:t>
            </a: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[</a:t>
            </a:r>
            <a:r>
              <a:rPr lang="en-US" sz="13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sakai</a:t>
            </a: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] </a:t>
            </a:r>
            <a:r>
              <a:rPr lang="en-US" sz="13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svn</a:t>
            </a: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commit: r39772 - content/branches/Details: http://source.sakaiproject.org/viewsvn/?view=rev&amp;rev=39772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227" name="Shape 227"/>
          <p:cNvSpPr/>
          <p:nvPr/>
        </p:nvSpPr>
        <p:spPr>
          <a:xfrm>
            <a:off x="12192000" y="2792961"/>
            <a:ext cx="1955699" cy="1003199"/>
          </a:xfrm>
          <a:prstGeom prst="wedgeEllipseCallout">
            <a:avLst>
              <a:gd name="adj1" fmla="val -56870"/>
              <a:gd name="adj2" fmla="val 111090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Files R Us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title"/>
          </p:nvPr>
        </p:nvSpPr>
        <p:spPr>
          <a:xfrm>
            <a:off x="539262" y="867508"/>
            <a:ext cx="12861851" cy="160348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en-US" sz="6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6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6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выбора строк</a:t>
            </a:r>
            <a:endParaRPr lang="en-US" sz="60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7" name="Shape 347"/>
          <p:cNvSpPr txBox="1">
            <a:spLocks noGrp="1"/>
          </p:cNvSpPr>
          <p:nvPr>
            <p:ph idx="1"/>
          </p:nvPr>
        </p:nvSpPr>
        <p:spPr>
          <a:xfrm>
            <a:off x="1301262" y="2820874"/>
            <a:ext cx="6003889" cy="235033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искать строку в любом месте строки в качестве критерия выбора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8547100" y="2516175"/>
            <a:ext cx="6947100" cy="265503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1412675" y="5606277"/>
            <a:ext cx="13932000" cy="24144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–f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Author: </a:t>
            </a:r>
            <a:r>
              <a:rPr lang="en-US" sz="2400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Fri Jan  4 07:02:32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-f...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x="11995718" y="4500618"/>
            <a:ext cx="755095" cy="1300737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xfrm>
            <a:off x="10545756" y="1196478"/>
            <a:ext cx="5100737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Prompt for File Name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800975" y="773101"/>
            <a:ext cx="10186113" cy="3398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('Enter the file name: 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'There were',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'subject lines in',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059611" y="4843464"/>
            <a:ext cx="8643899" cy="30506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 </a:t>
            </a:r>
            <a:r>
              <a:rPr lang="en-US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1797 subject lines in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27 subject lines in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58" name="Shape 358"/>
          <p:cNvCxnSpPr/>
          <p:nvPr/>
        </p:nvCxnSpPr>
        <p:spPr>
          <a:xfrm>
            <a:off x="8061023" y="1465955"/>
            <a:ext cx="1744675" cy="414224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9" name="Shape 359"/>
          <p:cNvCxnSpPr/>
          <p:nvPr/>
        </p:nvCxnSpPr>
        <p:spPr>
          <a:xfrm rot="10800000" flipH="1">
            <a:off x="12752869" y="4507764"/>
            <a:ext cx="1065300" cy="671400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title"/>
          </p:nvPr>
        </p:nvSpPr>
        <p:spPr>
          <a:xfrm>
            <a:off x="469362" y="1661246"/>
            <a:ext cx="4653623" cy="2616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Плохие имена файлов</a:t>
            </a:r>
            <a:endParaRPr lang="en-US" sz="5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5" name="Shape 365"/>
          <p:cNvSpPr txBox="1"/>
          <p:nvPr/>
        </p:nvSpPr>
        <p:spPr>
          <a:xfrm>
            <a:off x="5580938" y="887400"/>
            <a:ext cx="10205700" cy="47358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('Enter the file name: 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'File cannot be opened:',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quit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4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'There were',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'subject lines in',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6" name="Shape 366"/>
          <p:cNvSpPr txBox="1"/>
          <p:nvPr/>
        </p:nvSpPr>
        <p:spPr>
          <a:xfrm>
            <a:off x="633014" y="5988297"/>
            <a:ext cx="7502399" cy="261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2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1797 subject lines in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cannot be opened: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642975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2" name="Shape 372"/>
          <p:cNvSpPr txBox="1">
            <a:spLocks noGrp="1"/>
          </p:cNvSpPr>
          <p:nvPr>
            <p:ph idx="1"/>
          </p:nvPr>
        </p:nvSpPr>
        <p:spPr>
          <a:xfrm>
            <a:off x="1471085" y="2737225"/>
            <a:ext cx="8481808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Вторичное хранилище</a:t>
            </a:r>
          </a:p>
          <a:p>
            <a:r>
              <a:rPr lang="ru-RU" sz="3600" dirty="0"/>
              <a:t>Открытие файла - дескриптор файла</a:t>
            </a:r>
          </a:p>
          <a:p>
            <a:r>
              <a:rPr lang="ru-RU" sz="3600" dirty="0"/>
              <a:t>Структура файла - символ новой строки</a:t>
            </a:r>
          </a:p>
          <a:p>
            <a:r>
              <a:rPr lang="ru-RU" sz="3600" dirty="0"/>
              <a:t>Чтение файла построчно с помощью цикла </a:t>
            </a:r>
            <a:r>
              <a:rPr lang="ru-RU" sz="3600" dirty="0" err="1"/>
              <a:t>for</a:t>
            </a:r>
            <a:endParaRPr lang="ru-RU" sz="3600" dirty="0"/>
          </a:p>
        </p:txBody>
      </p:sp>
      <p:sp>
        <p:nvSpPr>
          <p:cNvPr id="373" name="Shape 373"/>
          <p:cNvSpPr txBox="1">
            <a:spLocks noGrp="1"/>
          </p:cNvSpPr>
          <p:nvPr>
            <p:ph type="body" idx="4294967295"/>
          </p:nvPr>
        </p:nvSpPr>
        <p:spPr>
          <a:xfrm>
            <a:off x="10588503" y="2737225"/>
            <a:ext cx="5268912" cy="41338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Поиск строк</a:t>
            </a:r>
          </a:p>
          <a:p>
            <a:r>
              <a:rPr lang="ru-RU" sz="3600" dirty="0"/>
              <a:t>Чтение имен файлов</a:t>
            </a:r>
          </a:p>
          <a:p>
            <a:r>
              <a:rPr lang="ru-RU" sz="3600" dirty="0"/>
              <a:t>Работа с плохими файлами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Обработка файлов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3" name="Shape 233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8939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Текстовый файл представляет собой набор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4" name="Shape 234"/>
          <p:cNvSpPr txBox="1"/>
          <p:nvPr/>
        </p:nvSpPr>
        <p:spPr>
          <a:xfrm>
            <a:off x="1616050" y="3497450"/>
            <a:ext cx="128594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Открытие файла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Прежде чем мы сможем прочитать содержимое файла, мы должны сообщить </a:t>
            </a:r>
            <a:r>
              <a:rPr lang="ru-RU" sz="3200" dirty="0" err="1"/>
              <a:t>Python</a:t>
            </a:r>
            <a:r>
              <a:rPr lang="ru-RU" sz="3200" dirty="0"/>
              <a:t>, с каким файлом мы будем работать и что мы будем делать с этим файлом.</a:t>
            </a:r>
          </a:p>
          <a:p>
            <a:r>
              <a:rPr lang="ru-RU" sz="3200" dirty="0"/>
              <a:t>Это делается с помощью функции </a:t>
            </a:r>
            <a:r>
              <a:rPr lang="ru-RU" sz="3200" dirty="0" err="1"/>
              <a:t>open</a:t>
            </a:r>
            <a:r>
              <a:rPr lang="ru-RU" sz="3200" dirty="0"/>
              <a:t> ()</a:t>
            </a:r>
          </a:p>
          <a:p>
            <a:r>
              <a:rPr lang="ru-RU" sz="3200" dirty="0" err="1"/>
              <a:t>open</a:t>
            </a:r>
            <a:r>
              <a:rPr lang="ru-RU" sz="3200" dirty="0"/>
              <a:t> () возвращает «дескриптор файла» - переменную, используемую для выполнения операций с файлом.</a:t>
            </a:r>
          </a:p>
          <a:p>
            <a:r>
              <a:rPr lang="ru-RU" sz="3200" dirty="0"/>
              <a:t>Аналогично «Файл -&gt; Открыть» в текстовом редакторе.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использованием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open()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idx="1"/>
          </p:nvPr>
        </p:nvSpPr>
        <p:spPr>
          <a:xfrm>
            <a:off x="944684" y="3481754"/>
            <a:ext cx="12837675" cy="367041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670306" lvl="1" indent="0">
              <a:buClr>
                <a:srgbClr val="FF7F00"/>
              </a:buClr>
              <a:buSzPct val="100000"/>
              <a:buNone/>
            </a:pP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filename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mode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ru-RU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endParaRPr lang="ru-RU" dirty="0"/>
          </a:p>
          <a:p>
            <a:pPr lvl="1"/>
            <a:r>
              <a:rPr lang="ru-RU" dirty="0"/>
              <a:t>возвращает дескриптор, используемый для управления файлом</a:t>
            </a:r>
          </a:p>
          <a:p>
            <a:pPr lvl="1"/>
            <a:r>
              <a:rPr lang="ru-RU" dirty="0"/>
              <a:t>имя файла - это строка</a:t>
            </a:r>
          </a:p>
          <a:p>
            <a:pPr lvl="1"/>
            <a:r>
              <a:rPr lang="ru-RU" dirty="0"/>
              <a:t>режим не является обязательным и должен быть 'r', если мы планируем читать файл и 'w', если мы собираемся записывать в файл</a:t>
            </a:r>
          </a:p>
          <a:p>
            <a:pPr marL="1041400" lvl="1" indent="-371094">
              <a:buClr>
                <a:srgbClr val="FF7F00"/>
              </a:buClr>
              <a:buSzPct val="100000"/>
            </a:pP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1641302" y="2589323"/>
            <a:ext cx="5829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fhand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', '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такое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Handle?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952500" y="2554275"/>
            <a:ext cx="14392275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&lt;_</a:t>
            </a:r>
            <a:r>
              <a:rPr lang="en-US" sz="28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io.TextIOWrapper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name='</a:t>
            </a:r>
            <a:r>
              <a:rPr lang="en-US" sz="28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mode='r' encoding='UTF-8'&gt;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pic>
        <p:nvPicPr>
          <p:cNvPr id="255" name="Shape 2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5276" y="4647657"/>
            <a:ext cx="7072312" cy="3462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файлы пропущены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1422400" y="3076575"/>
            <a:ext cx="135339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FileNotFoundError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[</a:t>
            </a:r>
            <a:r>
              <a:rPr lang="en-US" sz="36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Errno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2]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No such file or directory: '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Символ новой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7" name="Shape 267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4596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используем специальный символ, называемый «новой строкой», чтобы указать, когда строка заканчивается. </a:t>
            </a:r>
          </a:p>
          <a:p>
            <a:r>
              <a:rPr lang="ru-RU" sz="3600" dirty="0"/>
              <a:t>Мы представляем это как \ n в строках </a:t>
            </a:r>
          </a:p>
          <a:p>
            <a:r>
              <a:rPr lang="ru-RU" sz="3600" dirty="0"/>
              <a:t>Новая строка по-прежнему является одним символом, а не двумя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9294500" y="2748725"/>
            <a:ext cx="6691499" cy="5245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Обработка файлов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4" name="Shape 274"/>
          <p:cNvSpPr txBox="1">
            <a:spLocks noGrp="1"/>
          </p:cNvSpPr>
          <p:nvPr>
            <p:ph idx="1"/>
          </p:nvPr>
        </p:nvSpPr>
        <p:spPr>
          <a:xfrm>
            <a:off x="1155700" y="2655721"/>
            <a:ext cx="14060854" cy="13335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Текстовый файл представляет собой последовательность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5" name="Shape 275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388</TotalTime>
  <Words>1634</Words>
  <Application>Microsoft Office PowerPoint</Application>
  <PresentationFormat>Произвольный</PresentationFormat>
  <Paragraphs>222</Paragraphs>
  <Slides>23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Лекция 8 Чтение файлов</vt:lpstr>
      <vt:lpstr>Презентация PowerPoint</vt:lpstr>
      <vt:lpstr>Обработка файлов</vt:lpstr>
      <vt:lpstr>Открытие файла</vt:lpstr>
      <vt:lpstr>С использованием open()</vt:lpstr>
      <vt:lpstr>Что такое Handle?</vt:lpstr>
      <vt:lpstr>Когда файлы пропущены</vt:lpstr>
      <vt:lpstr>Символ новой строки</vt:lpstr>
      <vt:lpstr>Обработка файлов</vt:lpstr>
      <vt:lpstr>Предобработка файлов</vt:lpstr>
      <vt:lpstr>Чтение файлов в Python</vt:lpstr>
      <vt:lpstr>Обработка файла как последовательности</vt:lpstr>
      <vt:lpstr>Подсчет строк в файле</vt:lpstr>
      <vt:lpstr>Чтение всего файла</vt:lpstr>
      <vt:lpstr>Поиск в файле</vt:lpstr>
      <vt:lpstr>OOPS!</vt:lpstr>
      <vt:lpstr>OOPS!</vt:lpstr>
      <vt:lpstr>Поиск в файле</vt:lpstr>
      <vt:lpstr>Пропуск с помощью continue</vt:lpstr>
      <vt:lpstr>Использование in для выбора строк</vt:lpstr>
      <vt:lpstr>Prompt for File Name</vt:lpstr>
      <vt:lpstr>Плохие имена файлов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Files</dc:title>
  <dc:creator>Владислав Карюкин</dc:creator>
  <cp:lastModifiedBy>Владислав Карюкин</cp:lastModifiedBy>
  <cp:revision>41</cp:revision>
  <dcterms:modified xsi:type="dcterms:W3CDTF">2021-09-01T14:57:32Z</dcterms:modified>
</cp:coreProperties>
</file>